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60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959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3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799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9907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14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893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263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398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6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64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43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91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205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76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18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06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57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174395F-23A8-452D-B9BB-B0E2E2256EE6}" type="datetimeFigureOut">
              <a:rPr lang="ru-RU" smtClean="0"/>
              <a:t>15.08.2024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A4DD3-6C0A-4F6A-9B47-144E632574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2676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981E0-F34D-5E5D-1368-ECD1437AA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067" y="424119"/>
            <a:ext cx="10763865" cy="461983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Кибербезопасность: </a:t>
            </a:r>
            <a:b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новые виды </a:t>
            </a:r>
            <a:br>
              <a:rPr lang="ru-RU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6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формы мошеннических  </a:t>
            </a:r>
            <a:r>
              <a:rPr lang="ru-RU" sz="6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киберугроз</a:t>
            </a:r>
            <a:br>
              <a:rPr lang="ru-RU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52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F6E563-E13B-4CE0-CEAE-E91415CB1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798637" cy="1400530"/>
          </a:xfrm>
        </p:spPr>
        <p:txBody>
          <a:bodyPr/>
          <a:lstStyle/>
          <a:p>
            <a:r>
              <a:rPr lang="ru-RU" b="1" dirty="0"/>
              <a:t>Способы защиты от мошенников: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05ADA2-1146-B1ED-9D93-5B4C64BC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3092" y="2052918"/>
            <a:ext cx="10798637" cy="4195481"/>
          </a:xfrm>
        </p:spPr>
        <p:txBody>
          <a:bodyPr>
            <a:normAutofit/>
          </a:bodyPr>
          <a:lstStyle/>
          <a:p>
            <a:pPr algn="just"/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помните, что сотрудники правоохранительных органов, налоговой службы или банка 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никогда не звонят через мессенджеры, и уж тем более не просят вас сообщить коды из СМС. 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01568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F773DA-B7A9-E495-6CF2-41F8D6DFD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/>
              <a:t>Киберпреступления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01327B-34EE-1C1F-D3DC-4850F035D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955" y="1519084"/>
            <a:ext cx="11238271" cy="472931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Молодечненском РОВД с начала года зарегистрировано больше сотни преступлений, связанных с хищением денежных средств, из них 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69</a:t>
            </a:r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мошенничество. </a:t>
            </a:r>
          </a:p>
          <a:p>
            <a:pPr marL="0" indent="0" algn="just">
              <a:buNone/>
            </a:pPr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жителей города Молодечно было похищено более 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500.000 рублей</a:t>
            </a:r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88325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664133-92A7-FFFE-3803-F6F55ABD2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429928" cy="1400530"/>
          </a:xfrm>
        </p:spPr>
        <p:txBody>
          <a:bodyPr/>
          <a:lstStyle/>
          <a:p>
            <a:r>
              <a:rPr lang="ru-RU" sz="4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распространенные схемы обмана:</a:t>
            </a:r>
            <a:endParaRPr lang="ru-RU" sz="8800" b="1" dirty="0">
              <a:solidFill>
                <a:schemeClr val="tx1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E7595E-2A2D-DFB9-CBD9-0F8941047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1152599" cy="4195481"/>
          </a:xfrm>
        </p:spPr>
        <p:txBody>
          <a:bodyPr>
            <a:normAutofit/>
          </a:bodyPr>
          <a:lstStyle/>
          <a:p>
            <a:pPr algn="just"/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сообщение от якобы «руководителя» фирмы, который уведомляет работника о том, что с ним хотят поговорить сотрудники банка/налоговой/правоохранительных органов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156456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8A2828-A558-A2A1-6A6D-C0E83F80D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распространенные схемы обмана: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410D33-42B6-BECE-434D-9369677A0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98" y="2052918"/>
            <a:ext cx="11341508" cy="4195481"/>
          </a:xfrm>
        </p:spPr>
        <p:txBody>
          <a:bodyPr>
            <a:normAutofit/>
          </a:bodyPr>
          <a:lstStyle/>
          <a:p>
            <a:pPr algn="just"/>
            <a:r>
              <a:rPr lang="ru-RU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покупка автомобилей, мобильных телефонов и прочих гаджетов в </a:t>
            </a:r>
            <a:r>
              <a:rPr lang="ru-RU" sz="4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сети Интернет</a:t>
            </a:r>
            <a:r>
              <a:rPr lang="ru-RU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4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мошенничества с пластиковыми картами;</a:t>
            </a:r>
            <a:endParaRPr lang="ru-RU" sz="13800" dirty="0"/>
          </a:p>
        </p:txBody>
      </p:sp>
    </p:spTree>
    <p:extLst>
      <p:ext uri="{BB962C8B-B14F-4D97-AF65-F5344CB8AC3E}">
        <p14:creationId xmlns:p14="http://schemas.microsoft.com/office/powerpoint/2010/main" val="201699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39CABA-6A7A-5D5C-182C-750C04C89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Наиболее распространенные схемы обмана: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D3E9BB-2AE6-ED7D-AEF8-FD9DE7607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2052918"/>
            <a:ext cx="10798637" cy="4195481"/>
          </a:xfrm>
        </p:spPr>
        <p:txBody>
          <a:bodyPr>
            <a:normAutofit/>
          </a:bodyPr>
          <a:lstStyle/>
          <a:p>
            <a:r>
              <a:rPr lang="ru-RU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вымогательство;</a:t>
            </a:r>
          </a:p>
          <a:p>
            <a:pPr marL="0" indent="0">
              <a:buNone/>
            </a:pPr>
            <a:endParaRPr lang="ru-RU" sz="5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5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звонок от оператора сотовой связи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142865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397457-4890-C16E-6659-02CE21471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064108" cy="1508817"/>
          </a:xfrm>
        </p:spPr>
        <p:txBody>
          <a:bodyPr/>
          <a:lstStyle/>
          <a:p>
            <a:r>
              <a:rPr lang="ru-RU" sz="4800" b="1" dirty="0"/>
              <a:t>Способы защиты от мошенников:</a:t>
            </a:r>
            <a:br>
              <a:rPr lang="ru-RU" sz="4800" b="1" dirty="0"/>
            </a:br>
            <a:endParaRPr lang="ru-RU" sz="48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823802-C4A7-DB3B-9128-BFADBEC99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20" y="1622323"/>
            <a:ext cx="11680722" cy="4626076"/>
          </a:xfrm>
        </p:spPr>
        <p:txBody>
          <a:bodyPr>
            <a:normAutofit lnSpcReduction="10000"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никому и никогда не сообщайте подробную информацию о своей банковской карте. </a:t>
            </a: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Пин-код</a:t>
            </a:r>
            <a:r>
              <a:rPr lang="ru-RU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кодовое слово, CVV (или CVC2), код 3D-Secure и полученные от банка одноразовые пароли должен знать только владелец карточки.</a:t>
            </a:r>
            <a:endParaRPr lang="ru-RU" sz="4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4714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4CBD13-D011-FEC4-72F3-D1A1BECEC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783889" cy="1400530"/>
          </a:xfrm>
        </p:spPr>
        <p:txBody>
          <a:bodyPr/>
          <a:lstStyle/>
          <a:p>
            <a:r>
              <a:rPr lang="ru-RU" b="1" dirty="0"/>
              <a:t>Способы защиты от мошенников: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59639B-3856-D2F8-83B6-830BB3823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350" y="2052918"/>
            <a:ext cx="10783889" cy="4195481"/>
          </a:xfrm>
        </p:spPr>
        <p:txBody>
          <a:bodyPr/>
          <a:lstStyle/>
          <a:p>
            <a:pPr algn="just"/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информация о карточке хранится в смартфоне или планшете, 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следует читать сообщения, пришедшие с неизвестных номеров, и ни в коем случае не открывать ссылки в них.</a:t>
            </a:r>
            <a:endParaRPr lang="ru-RU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169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8BEDBF-AC93-7DB7-3512-0AFFBDB71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606908" cy="1400530"/>
          </a:xfrm>
        </p:spPr>
        <p:txBody>
          <a:bodyPr/>
          <a:lstStyle/>
          <a:p>
            <a:r>
              <a:rPr lang="ru-RU" b="1" dirty="0"/>
              <a:t>Способы защиты от мошенников: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906FC8-A113-F19B-B121-0E58C1400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155" y="2052918"/>
            <a:ext cx="10840065" cy="4195481"/>
          </a:xfrm>
        </p:spPr>
        <p:txBody>
          <a:bodyPr/>
          <a:lstStyle/>
          <a:p>
            <a:pPr algn="just"/>
            <a:r>
              <a:rPr lang="ru-RU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использовании известных вам сайтов, обращайте внимание на их внешний вид: возможно, вы зашли на поддельную ссылку. Как правило, мошеннические ссылки имеют 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окончание «</a:t>
            </a:r>
            <a:r>
              <a:rPr lang="ru-RU" sz="4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982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C28168-6597-DDB1-5482-990036078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13386" cy="1400530"/>
          </a:xfrm>
        </p:spPr>
        <p:txBody>
          <a:bodyPr/>
          <a:lstStyle/>
          <a:p>
            <a:r>
              <a:rPr lang="ru-RU" b="1" dirty="0"/>
              <a:t>Способы защиты от мошенников: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C3F6A2-E203-5F7A-EEEF-79E2FABA7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40" y="2052918"/>
            <a:ext cx="10813386" cy="4195481"/>
          </a:xfrm>
        </p:spPr>
        <p:txBody>
          <a:bodyPr/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збегайте любых предоплат! 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осторожностью относитесь к письмам, в которых запрашиваются данные счетов!!!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0864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286</Words>
  <Application>Microsoft Office PowerPoint</Application>
  <PresentationFormat>Широкоэкранный</PresentationFormat>
  <Paragraphs>25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Ион</vt:lpstr>
      <vt:lpstr>     Кибербезопасность:  новые виды  и формы мошеннических  киберугроз  </vt:lpstr>
      <vt:lpstr>Киберпреступления </vt:lpstr>
      <vt:lpstr>Наиболее распространенные схемы обмана:</vt:lpstr>
      <vt:lpstr>Наиболее распространенные схемы обмана:</vt:lpstr>
      <vt:lpstr>Наиболее распространенные схемы обмана:</vt:lpstr>
      <vt:lpstr>Способы защиты от мошенников: </vt:lpstr>
      <vt:lpstr>Способы защиты от мошенников:</vt:lpstr>
      <vt:lpstr>Способы защиты от мошенников:</vt:lpstr>
      <vt:lpstr>Способы защиты от мошенников:</vt:lpstr>
      <vt:lpstr>Способы защиты от мошенников: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Пользователь</dc:creator>
  <cp:lastModifiedBy>Пользователь</cp:lastModifiedBy>
  <cp:revision>1</cp:revision>
  <dcterms:created xsi:type="dcterms:W3CDTF">2024-08-15T05:24:12Z</dcterms:created>
  <dcterms:modified xsi:type="dcterms:W3CDTF">2024-08-15T05:48:13Z</dcterms:modified>
</cp:coreProperties>
</file>